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707904" y="548680"/>
            <a:ext cx="18002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Device1</a:t>
            </a:r>
          </a:p>
        </p:txBody>
      </p:sp>
      <p:sp>
        <p:nvSpPr>
          <p:cNvPr id="5" name="矩形 4"/>
          <p:cNvSpPr/>
          <p:nvPr/>
        </p:nvSpPr>
        <p:spPr>
          <a:xfrm>
            <a:off x="3851920" y="5013176"/>
            <a:ext cx="18002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Device2</a:t>
            </a:r>
          </a:p>
        </p:txBody>
      </p:sp>
      <p:cxnSp>
        <p:nvCxnSpPr>
          <p:cNvPr id="8" name="直接连接符 7"/>
          <p:cNvCxnSpPr>
            <a:stCxn id="4" idx="2"/>
          </p:cNvCxnSpPr>
          <p:nvPr/>
        </p:nvCxnSpPr>
        <p:spPr>
          <a:xfrm>
            <a:off x="4608004" y="1340768"/>
            <a:ext cx="36004" cy="36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555776" y="2924944"/>
            <a:ext cx="4104456" cy="7200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三层交换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88024" y="134076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Port2   10.100.1.1/24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Port1  192.168.1.1/24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88024" y="249289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10.100.1.2/24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10.100.2.2/24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88024" y="458112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Port2   10.100.2.1/24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44008" y="602128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Port1  192.168.2.1/24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67744" y="148478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Ipsec</a:t>
            </a:r>
            <a:r>
              <a:rPr lang="zh-CN" altLang="en-US" dirty="0" smtClean="0"/>
              <a:t>虚拟接口</a:t>
            </a:r>
            <a:r>
              <a:rPr lang="en-US" altLang="zh-CN" dirty="0" smtClean="0"/>
              <a:t> 10.100.1.1/24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67744" y="443711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Ipsec</a:t>
            </a:r>
            <a:r>
              <a:rPr lang="zh-CN" altLang="en-US" dirty="0" smtClean="0"/>
              <a:t>虚拟接口</a:t>
            </a:r>
            <a:r>
              <a:rPr lang="en-US" altLang="zh-CN" dirty="0" smtClean="0"/>
              <a:t> 10.100.2.1/24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99592" y="332656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GRE</a:t>
            </a:r>
            <a:r>
              <a:rPr lang="zh-CN" altLang="en-US" dirty="0" smtClean="0"/>
              <a:t>设置</a:t>
            </a:r>
            <a:endParaRPr lang="en-US" altLang="zh-CN" dirty="0" smtClean="0"/>
          </a:p>
          <a:p>
            <a:r>
              <a:rPr lang="en-US" altLang="zh-CN" dirty="0" smtClean="0"/>
              <a:t>Interface </a:t>
            </a:r>
            <a:r>
              <a:rPr lang="en-US" altLang="zh-CN" dirty="0" err="1" smtClean="0"/>
              <a:t>ipsec</a:t>
            </a:r>
            <a:endParaRPr lang="en-US" altLang="zh-CN" dirty="0" smtClean="0"/>
          </a:p>
          <a:p>
            <a:r>
              <a:rPr lang="en-US" altLang="zh-CN" dirty="0" smtClean="0"/>
              <a:t>Local-</a:t>
            </a:r>
            <a:r>
              <a:rPr lang="en-US" altLang="zh-CN" dirty="0" err="1" smtClean="0"/>
              <a:t>gw</a:t>
            </a:r>
            <a:r>
              <a:rPr lang="en-US" altLang="zh-CN" dirty="0" smtClean="0"/>
              <a:t> 10.100.1.1</a:t>
            </a:r>
          </a:p>
          <a:p>
            <a:r>
              <a:rPr lang="en-US" altLang="zh-CN" dirty="0" smtClean="0"/>
              <a:t>Remote-</a:t>
            </a:r>
            <a:r>
              <a:rPr lang="en-US" altLang="zh-CN" dirty="0" err="1" smtClean="0"/>
              <a:t>gw</a:t>
            </a:r>
            <a:r>
              <a:rPr lang="en-US" altLang="zh-CN" dirty="0" smtClean="0"/>
              <a:t> 10.100.2.1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5616" y="5085184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GRE</a:t>
            </a:r>
            <a:r>
              <a:rPr lang="zh-CN" altLang="en-US" dirty="0" smtClean="0"/>
              <a:t>设置</a:t>
            </a:r>
            <a:endParaRPr lang="en-US" altLang="zh-CN" dirty="0" smtClean="0"/>
          </a:p>
          <a:p>
            <a:r>
              <a:rPr lang="en-US" altLang="zh-CN" dirty="0" smtClean="0"/>
              <a:t>Interface </a:t>
            </a:r>
            <a:r>
              <a:rPr lang="en-US" altLang="zh-CN" dirty="0" err="1" smtClean="0"/>
              <a:t>ipsec</a:t>
            </a:r>
            <a:endParaRPr lang="en-US" altLang="zh-CN" dirty="0" smtClean="0"/>
          </a:p>
          <a:p>
            <a:r>
              <a:rPr lang="en-US" altLang="zh-CN" dirty="0" smtClean="0"/>
              <a:t>Local-</a:t>
            </a:r>
            <a:r>
              <a:rPr lang="en-US" altLang="zh-CN" dirty="0" err="1" smtClean="0"/>
              <a:t>gw</a:t>
            </a:r>
            <a:r>
              <a:rPr lang="en-US" altLang="zh-CN" dirty="0" smtClean="0"/>
              <a:t> 10.100.2.1</a:t>
            </a:r>
          </a:p>
          <a:p>
            <a:r>
              <a:rPr lang="en-US" altLang="zh-CN" dirty="0" smtClean="0"/>
              <a:t>Remote-</a:t>
            </a:r>
            <a:r>
              <a:rPr lang="en-US" altLang="zh-CN" dirty="0" err="1" smtClean="0"/>
              <a:t>gw</a:t>
            </a:r>
            <a:r>
              <a:rPr lang="en-US" altLang="zh-CN" dirty="0" smtClean="0"/>
              <a:t> 10.100.1.1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全屏显示(4:3)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hellotojinge</dc:creator>
  <cp:lastModifiedBy>hellotojinge</cp:lastModifiedBy>
  <cp:revision>1</cp:revision>
  <dcterms:created xsi:type="dcterms:W3CDTF">2016-01-07T04:22:54Z</dcterms:created>
  <dcterms:modified xsi:type="dcterms:W3CDTF">2016-01-07T04:29:15Z</dcterms:modified>
</cp:coreProperties>
</file>